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62" r:id="rId2"/>
    <p:sldId id="267" r:id="rId3"/>
    <p:sldId id="263" r:id="rId4"/>
    <p:sldId id="256" r:id="rId5"/>
    <p:sldId id="257" r:id="rId6"/>
    <p:sldId id="265" r:id="rId7"/>
    <p:sldId id="270" r:id="rId8"/>
    <p:sldId id="269" r:id="rId9"/>
    <p:sldId id="266" r:id="rId10"/>
    <p:sldId id="264" r:id="rId11"/>
    <p:sldId id="258" r:id="rId12"/>
    <p:sldId id="268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3A9C05-EE9C-4B66-B8DC-521D4E45F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249E06B-EFFC-40CA-B5FE-05439FAB0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2EF59-D584-4F69-92E8-A882E2B8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433EE3-616A-46A4-A5FC-4F264CFF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1718B7-63E4-4482-859B-85FC4B8A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1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AB238E-8800-4F93-8016-BB8F08A9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B5DF4B9-CE72-4536-97C5-D58BF2856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DD97F2-9B8F-4D4D-81DE-1068E9A3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889E57-65B4-4F98-A162-954DCDE2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D38E78-8D7A-416B-8FFD-FA0851FC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C1040BD-E09A-4A38-9438-A6D12AED8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A64347-D27F-4845-AB6E-04A572123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6907B-BCFB-4F84-88D2-E1E8D4C5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6BEDCA-264E-46E4-9F2B-A6C5CE7D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D5FE0-B2B5-4672-A4EE-5EE88F51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756EA7-2C9D-499D-ACF6-F8E1954D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3F9712-416A-4D6D-B938-FDA73A5F6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C97FF8-2EF4-4982-A287-B1BC0BEE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739DE5-7E6B-4F31-9344-3ED5B07D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0191C2-F843-43A5-BF47-7885A0EA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0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F9A2D-DAC5-4C9D-B196-CAA15E2A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8ACD9F-2068-488F-84F8-92207A74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B4C79-80C0-4E6F-A2C1-A392FF1E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E86049-384B-43E6-A17B-2206D3F0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485660-F83A-4C27-9C36-537902EC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3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E52991-47CF-49FE-AED1-3AA49D55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A6004AD-6EFD-46FB-8FC0-706F0F020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614E046-52C6-4391-9EC2-8A32B0ED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FD3295F-2984-4A65-9BC9-9812D080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F142BDF-DF8F-41D6-A314-91528C62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43D1D8-8B7D-4501-B0B9-C80187B5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0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25F8EA-DBAE-4105-9AC1-FD393FF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8BBCF9D-A032-4E3C-80D2-31C929C85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417851-4F09-4D53-8EA7-6B564438F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4A2C6B3-DDA2-4780-ABD6-A0F10CD3E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08D73BD-0F3A-44B6-AAFF-0BE123E48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EFB5C3F-698A-447C-880E-B632DA8C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5DB4DA-2B10-495B-9FD6-87C4A1E0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5E1EB1-6D20-4FF2-B587-6E3433AD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3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41CE0C-FBE6-4517-98B5-39661C56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21ADB42-6788-4406-B752-0AE97BBB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556F832-3F9E-4411-B187-4D370C61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A3A8790-D6E6-48A4-9309-53B5EE1E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0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108AEA0-9840-47A9-8B32-621AB713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F8AA8B4-5728-4263-BAE9-42E622E2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49D88A3-9A70-4940-A5F7-FD37D1F5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6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6F457F-A666-4E20-82B3-6FB92E46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50967A2-FA4F-46C5-9B70-82D41DE5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7DBAF9F-0BE9-410B-9B0C-84C55E434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AC50BDA-9938-4165-93F7-364784F7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2B50AB-69E9-4EAE-B4FB-C1D55A97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1AC5FFE-95D5-4A26-A4AC-C78CBDCE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2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ABE9E3-4509-43FA-BE49-88A248FC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3703EE7-CD18-4015-8B98-6B676CE9E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B50ABD2-5170-41C6-BFA4-D09B4D01C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C2A40A-B735-40E1-9DCF-044ED122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AF1EF40-F3CD-43D5-A654-F40E7299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038E2A-77C5-45D9-B082-8C9164D9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5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FAC5DA8-6E6E-4477-8459-C9C5C87F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24F750A-CD53-4C4B-B1C9-028E46397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84C0CBD-6A0A-432A-90DC-74BDF80A0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65E796-7905-4558-AFF3-06C5F8174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550D48-202B-4E78-8D8E-2AD168486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15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9B2A496-CF65-424A-86CE-3916BF0FFCD4}"/>
              </a:ext>
            </a:extLst>
          </p:cNvPr>
          <p:cNvSpPr txBox="1"/>
          <p:nvPr/>
        </p:nvSpPr>
        <p:spPr>
          <a:xfrm>
            <a:off x="484057" y="466179"/>
            <a:ext cx="11223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C041F19-5CE5-4D64-A42C-C199E79239E3}"/>
              </a:ext>
            </a:extLst>
          </p:cNvPr>
          <p:cNvSpPr txBox="1"/>
          <p:nvPr/>
        </p:nvSpPr>
        <p:spPr>
          <a:xfrm>
            <a:off x="484058" y="2691822"/>
            <a:ext cx="11223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17145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?(Khi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?)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742FF2A-A123-4B0E-A11C-13A44181C0E6}"/>
              </a:ext>
            </a:extLst>
          </p:cNvPr>
          <p:cNvSpPr txBox="1"/>
          <p:nvPr/>
        </p:nvSpPr>
        <p:spPr>
          <a:xfrm>
            <a:off x="484057" y="4369767"/>
            <a:ext cx="11013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17145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dao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 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909A3C-1A65-4875-8DA8-2250D8338D68}"/>
              </a:ext>
            </a:extLst>
          </p:cNvPr>
          <p:cNvSpPr txBox="1"/>
          <p:nvPr/>
        </p:nvSpPr>
        <p:spPr>
          <a:xfrm>
            <a:off x="738889" y="1567875"/>
            <a:ext cx="7011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DD6124-164B-4E50-9F19-D299E5CEA29D}"/>
              </a:ext>
            </a:extLst>
          </p:cNvPr>
          <p:cNvSpPr txBox="1"/>
          <p:nvPr/>
        </p:nvSpPr>
        <p:spPr>
          <a:xfrm>
            <a:off x="806656" y="2118404"/>
            <a:ext cx="11103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D6E2FA4-6A54-4DCF-AB9E-B34B37F43D02}"/>
              </a:ext>
            </a:extLst>
          </p:cNvPr>
          <p:cNvSpPr txBox="1"/>
          <p:nvPr/>
        </p:nvSpPr>
        <p:spPr>
          <a:xfrm>
            <a:off x="920957" y="3800878"/>
            <a:ext cx="8075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êu đề 1">
            <a:extLst>
              <a:ext uri="{FF2B5EF4-FFF2-40B4-BE49-F238E27FC236}">
                <a16:creationId xmlns:a16="http://schemas.microsoft.com/office/drawing/2014/main" id="{A2135251-4848-4201-9EE2-E177012C562F}"/>
              </a:ext>
            </a:extLst>
          </p:cNvPr>
          <p:cNvSpPr txBox="1">
            <a:spLocks/>
          </p:cNvSpPr>
          <p:nvPr/>
        </p:nvSpPr>
        <p:spPr>
          <a:xfrm>
            <a:off x="1800386" y="36810"/>
            <a:ext cx="8911687" cy="6083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GB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9A0DF8D-13A5-42AF-B1B9-DC4B23D8888C}"/>
              </a:ext>
            </a:extLst>
          </p:cNvPr>
          <p:cNvSpPr txBox="1"/>
          <p:nvPr/>
        </p:nvSpPr>
        <p:spPr>
          <a:xfrm>
            <a:off x="589300" y="5568395"/>
            <a:ext cx="11013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17145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âm thanh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chim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xuôi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chim trên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sân bay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2A3B87C-EC71-43C2-A930-FF7E2D26A127}"/>
              </a:ext>
            </a:extLst>
          </p:cNvPr>
          <p:cNvSpPr txBox="1"/>
          <p:nvPr/>
        </p:nvSpPr>
        <p:spPr>
          <a:xfrm>
            <a:off x="144906" y="72080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FC15437-B4E1-4F8C-80C4-C26EA92014B5}"/>
              </a:ext>
            </a:extLst>
          </p:cNvPr>
          <p:cNvSpPr txBox="1"/>
          <p:nvPr/>
        </p:nvSpPr>
        <p:spPr>
          <a:xfrm>
            <a:off x="381625" y="681613"/>
            <a:ext cx="11428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D24D259-56E3-4796-8900-4EDCEF281DA9}"/>
              </a:ext>
            </a:extLst>
          </p:cNvPr>
          <p:cNvSpPr txBox="1"/>
          <p:nvPr/>
        </p:nvSpPr>
        <p:spPr>
          <a:xfrm>
            <a:off x="618344" y="1881942"/>
            <a:ext cx="11163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034417-D8E8-4FA9-88D5-150247438711}"/>
              </a:ext>
            </a:extLst>
          </p:cNvPr>
          <p:cNvSpPr txBox="1"/>
          <p:nvPr/>
        </p:nvSpPr>
        <p:spPr>
          <a:xfrm>
            <a:off x="381625" y="3682435"/>
            <a:ext cx="11428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dao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nhanh –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âm cao (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9034958-0B58-477D-A336-C3BA0DB33B67}"/>
              </a:ext>
            </a:extLst>
          </p:cNvPr>
          <p:cNvSpPr txBox="1"/>
          <p:nvPr/>
        </p:nvSpPr>
        <p:spPr>
          <a:xfrm>
            <a:off x="381625" y="3036104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80121EB-CEB5-4E2A-BF80-23889BFDECBB}"/>
              </a:ext>
            </a:extLst>
          </p:cNvPr>
          <p:cNvSpPr txBox="1"/>
          <p:nvPr/>
        </p:nvSpPr>
        <p:spPr>
          <a:xfrm>
            <a:off x="381625" y="4328766"/>
            <a:ext cx="11428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– dao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âm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ADE8935-364E-4F98-A054-34D3DC44BE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112"/>
          <a:stretch/>
        </p:blipFill>
        <p:spPr bwMode="auto">
          <a:xfrm>
            <a:off x="8057214" y="1667626"/>
            <a:ext cx="3844976" cy="491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1BAC24-D8FE-4C12-B8E4-6FCEFA0A1BDA}"/>
              </a:ext>
            </a:extLst>
          </p:cNvPr>
          <p:cNvSpPr txBox="1"/>
          <p:nvPr/>
        </p:nvSpPr>
        <p:spPr>
          <a:xfrm>
            <a:off x="458449" y="122974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u="sng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BF4FDD0-26CC-4536-BAEB-908CBEE7AD71}"/>
              </a:ext>
            </a:extLst>
          </p:cNvPr>
          <p:cNvSpPr txBox="1"/>
          <p:nvPr/>
        </p:nvSpPr>
        <p:spPr>
          <a:xfrm>
            <a:off x="608351" y="674900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5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882637E-047B-4E2A-A7FD-CEC8077EA83D}"/>
              </a:ext>
            </a:extLst>
          </p:cNvPr>
          <p:cNvSpPr txBox="1"/>
          <p:nvPr/>
        </p:nvSpPr>
        <p:spPr>
          <a:xfrm>
            <a:off x="803224" y="1162414"/>
            <a:ext cx="7156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bay con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F3BA726-5E12-46F3-9835-BAB101BABC04}"/>
              </a:ext>
            </a:extLst>
          </p:cNvPr>
          <p:cNvSpPr txBox="1"/>
          <p:nvPr/>
        </p:nvSpPr>
        <p:spPr>
          <a:xfrm>
            <a:off x="608351" y="3429000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BD25F52-63EC-484D-AEB2-AD602D67E29C}"/>
              </a:ext>
            </a:extLst>
          </p:cNvPr>
          <p:cNvSpPr txBox="1"/>
          <p:nvPr/>
        </p:nvSpPr>
        <p:spPr>
          <a:xfrm>
            <a:off x="705787" y="4128007"/>
            <a:ext cx="73514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endParaRPr lang="vi-VN" sz="36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endParaRPr lang="vi-VN" sz="36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F01709D-E85F-4237-9B1C-78F5F63786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139"/>
          <a:stretch/>
        </p:blipFill>
        <p:spPr bwMode="auto">
          <a:xfrm>
            <a:off x="5573997" y="1921171"/>
            <a:ext cx="6447333" cy="4719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347CBD2-9FD0-4496-8703-AB5859801275}"/>
              </a:ext>
            </a:extLst>
          </p:cNvPr>
          <p:cNvSpPr txBox="1"/>
          <p:nvPr/>
        </p:nvSpPr>
        <p:spPr>
          <a:xfrm>
            <a:off x="313854" y="61418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quanh ta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u="sng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A4AE72E-2426-4945-8E42-E46D3E0659C0}"/>
              </a:ext>
            </a:extLst>
          </p:cNvPr>
          <p:cNvSpPr txBox="1"/>
          <p:nvPr/>
        </p:nvSpPr>
        <p:spPr>
          <a:xfrm>
            <a:off x="458448" y="584639"/>
            <a:ext cx="116236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20Hz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20000Hz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20Hz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000Hz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C1B5158-172D-4DCB-B08D-73A55F64A7C8}"/>
              </a:ext>
            </a:extLst>
          </p:cNvPr>
          <p:cNvSpPr txBox="1"/>
          <p:nvPr/>
        </p:nvSpPr>
        <p:spPr>
          <a:xfrm>
            <a:off x="458448" y="3831681"/>
            <a:ext cx="5297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: dơi,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23E118-14BA-426A-B2A3-90FF74294951}"/>
              </a:ext>
            </a:extLst>
          </p:cNvPr>
          <p:cNvSpPr txBox="1"/>
          <p:nvPr/>
        </p:nvSpPr>
        <p:spPr>
          <a:xfrm>
            <a:off x="458448" y="5032010"/>
            <a:ext cx="46831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siêu âm : dơi,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heo,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FA341B4C-1625-4C4D-851B-F9599CB4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112" y="69061"/>
            <a:ext cx="8911687" cy="575103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  <a:endParaRPr lang="en-GB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8A24F5D-95B2-4338-ADBC-92F9999FD786}"/>
              </a:ext>
            </a:extLst>
          </p:cNvPr>
          <p:cNvSpPr txBox="1"/>
          <p:nvPr/>
        </p:nvSpPr>
        <p:spPr>
          <a:xfrm>
            <a:off x="446580" y="461108"/>
            <a:ext cx="11298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9FB4115-E7CB-491C-B59C-5DDDF47A3D88}"/>
              </a:ext>
            </a:extLst>
          </p:cNvPr>
          <p:cNvSpPr txBox="1"/>
          <p:nvPr/>
        </p:nvSpPr>
        <p:spPr>
          <a:xfrm>
            <a:off x="511537" y="2222406"/>
            <a:ext cx="112988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17145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dao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A92634D-3DF7-4792-9996-DCB84E48B3E6}"/>
              </a:ext>
            </a:extLst>
          </p:cNvPr>
          <p:cNvSpPr txBox="1"/>
          <p:nvPr/>
        </p:nvSpPr>
        <p:spPr>
          <a:xfrm>
            <a:off x="610848" y="5507614"/>
            <a:ext cx="11134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250 Hz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750 Hz,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3B9F03-86C0-4AEF-8DDB-BADCF968EB4F}"/>
              </a:ext>
            </a:extLst>
          </p:cNvPr>
          <p:cNvSpPr txBox="1"/>
          <p:nvPr/>
        </p:nvSpPr>
        <p:spPr>
          <a:xfrm>
            <a:off x="728272" y="1091382"/>
            <a:ext cx="11463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1 giây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;    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B7C37EC-5054-45A1-A715-F1FF89164E5F}"/>
              </a:ext>
            </a:extLst>
          </p:cNvPr>
          <p:cNvSpPr txBox="1"/>
          <p:nvPr/>
        </p:nvSpPr>
        <p:spPr>
          <a:xfrm>
            <a:off x="763250" y="3299498"/>
            <a:ext cx="11428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8F35481-6373-4524-8E9B-9FC4A6DFE49B}"/>
              </a:ext>
            </a:extLst>
          </p:cNvPr>
          <p:cNvSpPr txBox="1"/>
          <p:nvPr/>
        </p:nvSpPr>
        <p:spPr>
          <a:xfrm>
            <a:off x="745761" y="4383352"/>
            <a:ext cx="11428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8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6B1432D-658D-4703-B457-5F460BEAFDD1}"/>
              </a:ext>
            </a:extLst>
          </p:cNvPr>
          <p:cNvSpPr txBox="1"/>
          <p:nvPr/>
        </p:nvSpPr>
        <p:spPr>
          <a:xfrm>
            <a:off x="505996" y="2895981"/>
            <a:ext cx="11344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20000Hz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76AECC8-6A80-4085-954C-38CFCD4E6503}"/>
              </a:ext>
            </a:extLst>
          </p:cNvPr>
          <p:cNvSpPr txBox="1"/>
          <p:nvPr/>
        </p:nvSpPr>
        <p:spPr>
          <a:xfrm>
            <a:off x="570593" y="4732843"/>
            <a:ext cx="11462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20Hz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000Hz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17476ED-BDE0-43A1-BF92-0D588496BC6A}"/>
              </a:ext>
            </a:extLst>
          </p:cNvPr>
          <p:cNvSpPr txBox="1"/>
          <p:nvPr/>
        </p:nvSpPr>
        <p:spPr>
          <a:xfrm>
            <a:off x="551278" y="3532514"/>
            <a:ext cx="11298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BCC4762-F071-4229-A308-92C5ADAF28DF}"/>
              </a:ext>
            </a:extLst>
          </p:cNvPr>
          <p:cNvSpPr txBox="1"/>
          <p:nvPr/>
        </p:nvSpPr>
        <p:spPr>
          <a:xfrm>
            <a:off x="469223" y="2357373"/>
            <a:ext cx="11122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20Hz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4D7CBFB-3353-4C99-A54D-875831DC8132}"/>
              </a:ext>
            </a:extLst>
          </p:cNvPr>
          <p:cNvSpPr txBox="1"/>
          <p:nvPr/>
        </p:nvSpPr>
        <p:spPr>
          <a:xfrm>
            <a:off x="446582" y="1193412"/>
            <a:ext cx="11298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20Hz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20 000Hz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407A981-A45D-4227-8B9E-48F6EEAA4E46}"/>
              </a:ext>
            </a:extLst>
          </p:cNvPr>
          <p:cNvSpPr txBox="1"/>
          <p:nvPr/>
        </p:nvSpPr>
        <p:spPr>
          <a:xfrm>
            <a:off x="551278" y="79826"/>
            <a:ext cx="11428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250Hz nghe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hơn,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750Hz nghe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E9484DED-B31C-404A-A095-7FA4B5D2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427" y="504189"/>
            <a:ext cx="8911687" cy="57510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GB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C952D12-17FC-48ED-9405-6478795510EA}"/>
              </a:ext>
            </a:extLst>
          </p:cNvPr>
          <p:cNvSpPr/>
          <p:nvPr/>
        </p:nvSpPr>
        <p:spPr>
          <a:xfrm>
            <a:off x="2068270" y="1184223"/>
            <a:ext cx="3732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3738BB6-2B97-4FB5-A497-404BBFB61068}"/>
              </a:ext>
            </a:extLst>
          </p:cNvPr>
          <p:cNvSpPr/>
          <p:nvPr/>
        </p:nvSpPr>
        <p:spPr>
          <a:xfrm>
            <a:off x="2592925" y="1859340"/>
            <a:ext cx="7530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-Xem thêm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quanh ta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6E3ABF8-60B9-4B59-87FA-02BC4CB89A8D}"/>
              </a:ext>
            </a:extLst>
          </p:cNvPr>
          <p:cNvSpPr/>
          <p:nvPr/>
        </p:nvSpPr>
        <p:spPr>
          <a:xfrm>
            <a:off x="2068269" y="3516441"/>
            <a:ext cx="3283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C87BEB7-F776-4549-A642-4E9EA3D5A017}"/>
              </a:ext>
            </a:extLst>
          </p:cNvPr>
          <p:cNvSpPr/>
          <p:nvPr/>
        </p:nvSpPr>
        <p:spPr>
          <a:xfrm>
            <a:off x="2592925" y="4162772"/>
            <a:ext cx="8911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: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</a:t>
            </a:r>
          </a:p>
        </p:txBody>
      </p:sp>
    </p:spTree>
    <p:extLst>
      <p:ext uri="{BB962C8B-B14F-4D97-AF65-F5344CB8AC3E}">
        <p14:creationId xmlns:p14="http://schemas.microsoft.com/office/powerpoint/2010/main" val="30275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5B5E40-5A01-4D67-9595-4D1840A3CA80}"/>
              </a:ext>
            </a:extLst>
          </p:cNvPr>
          <p:cNvSpPr txBox="1"/>
          <p:nvPr/>
        </p:nvSpPr>
        <p:spPr>
          <a:xfrm>
            <a:off x="454389" y="158721"/>
            <a:ext cx="113428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bay, bay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chim,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hư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gây tai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7D91F1F-E7B4-4D10-A34B-A14BAF1A289B}"/>
              </a:ext>
            </a:extLst>
          </p:cNvPr>
          <p:cNvSpPr txBox="1"/>
          <p:nvPr/>
        </p:nvSpPr>
        <p:spPr>
          <a:xfrm>
            <a:off x="454389" y="1913047"/>
            <a:ext cx="113428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ghi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thanh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đau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chim khi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thanh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chim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đi 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00B1D08C-80E0-4901-9699-78EBAF707238}"/>
              </a:ext>
            </a:extLst>
          </p:cNvPr>
          <p:cNvSpPr/>
          <p:nvPr/>
        </p:nvSpPr>
        <p:spPr>
          <a:xfrm>
            <a:off x="525255" y="395311"/>
            <a:ext cx="3519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11   /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E899D5AC-7CE5-4C36-A119-255E895337F3}"/>
              </a:ext>
            </a:extLst>
          </p:cNvPr>
          <p:cNvSpPr/>
          <p:nvPr/>
        </p:nvSpPr>
        <p:spPr>
          <a:xfrm>
            <a:off x="525255" y="1272354"/>
            <a:ext cx="1971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</a:t>
            </a:r>
            <a:endParaRPr lang="en-GB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C82F7-BE9F-4F86-95BF-5D561F99044E}"/>
              </a:ext>
            </a:extLst>
          </p:cNvPr>
          <p:cNvSpPr txBox="1"/>
          <p:nvPr/>
        </p:nvSpPr>
        <p:spPr>
          <a:xfrm>
            <a:off x="1784574" y="2087842"/>
            <a:ext cx="5110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</a:t>
            </a:r>
            <a:endParaRPr lang="en-GB" sz="4800" dirty="0">
              <a:solidFill>
                <a:srgbClr val="FFC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1BB9A7C-3E54-4591-85A2-561C8F28924B}"/>
              </a:ext>
            </a:extLst>
          </p:cNvPr>
          <p:cNvSpPr txBox="1"/>
          <p:nvPr/>
        </p:nvSpPr>
        <p:spPr>
          <a:xfrm>
            <a:off x="2876527" y="3229485"/>
            <a:ext cx="72553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CỦA ÂM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8" name="Tiêu đề phụ 2">
            <a:extLst>
              <a:ext uri="{FF2B5EF4-FFF2-40B4-BE49-F238E27FC236}">
                <a16:creationId xmlns:a16="http://schemas.microsoft.com/office/drawing/2014/main" id="{88EA304A-C71B-4F4D-B2CD-5CABFD56C386}"/>
              </a:ext>
            </a:extLst>
          </p:cNvPr>
          <p:cNvSpPr txBox="1">
            <a:spLocks/>
          </p:cNvSpPr>
          <p:nvPr/>
        </p:nvSpPr>
        <p:spPr>
          <a:xfrm>
            <a:off x="6504223" y="5552959"/>
            <a:ext cx="5068184" cy="589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GVBM: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PHẠM THỤY AN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F8152F-E7CE-4566-8E31-3B426FA1BC58}"/>
              </a:ext>
            </a:extLst>
          </p:cNvPr>
          <p:cNvSpPr txBox="1"/>
          <p:nvPr/>
        </p:nvSpPr>
        <p:spPr>
          <a:xfrm>
            <a:off x="387247" y="55495"/>
            <a:ext cx="7131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nhanh,chậm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FE1F6EE-C191-4375-BEAF-B60D73C5ECA8}"/>
              </a:ext>
            </a:extLst>
          </p:cNvPr>
          <p:cNvSpPr txBox="1"/>
          <p:nvPr/>
        </p:nvSpPr>
        <p:spPr>
          <a:xfrm>
            <a:off x="421911" y="682366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1 : . . 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D48C7BAE-8DB0-4828-A459-EA63B2CDE4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r="5609"/>
          <a:stretch/>
        </p:blipFill>
        <p:spPr bwMode="auto">
          <a:xfrm>
            <a:off x="5374978" y="714901"/>
            <a:ext cx="3431497" cy="3962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F69DACC-B516-4ED1-9E79-5890BFAC33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90" y="714902"/>
            <a:ext cx="3185149" cy="39620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030AD0-23E4-4297-99FA-4EB1FB31EEE8}"/>
              </a:ext>
            </a:extLst>
          </p:cNvPr>
          <p:cNvSpPr txBox="1"/>
          <p:nvPr/>
        </p:nvSpPr>
        <p:spPr>
          <a:xfrm>
            <a:off x="462818" y="1190305"/>
            <a:ext cx="4843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ta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dao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4C21A04-1AF4-4C9F-A177-004C1FE090D4}"/>
              </a:ext>
            </a:extLst>
          </p:cNvPr>
          <p:cNvSpPr txBox="1"/>
          <p:nvPr/>
        </p:nvSpPr>
        <p:spPr>
          <a:xfrm>
            <a:off x="471436" y="3474174"/>
            <a:ext cx="4965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10 giây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Bảng 12">
            <a:extLst>
              <a:ext uri="{FF2B5EF4-FFF2-40B4-BE49-F238E27FC236}">
                <a16:creationId xmlns:a16="http://schemas.microsoft.com/office/drawing/2014/main" id="{07CBC548-EA76-4284-A177-1FD10256D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24940"/>
              </p:ext>
            </p:extLst>
          </p:nvPr>
        </p:nvGraphicFramePr>
        <p:xfrm>
          <a:off x="314167" y="4785485"/>
          <a:ext cx="11563665" cy="190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86">
                  <a:extLst>
                    <a:ext uri="{9D8B030D-6E8A-4147-A177-3AD203B41FA5}">
                      <a16:colId xmlns:a16="http://schemas.microsoft.com/office/drawing/2014/main" val="326962735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714960984"/>
                    </a:ext>
                  </a:extLst>
                </a:gridCol>
                <a:gridCol w="4302179">
                  <a:extLst>
                    <a:ext uri="{9D8B030D-6E8A-4147-A177-3AD203B41FA5}">
                      <a16:colId xmlns:a16="http://schemas.microsoft.com/office/drawing/2014/main" val="3123085055"/>
                    </a:ext>
                  </a:extLst>
                </a:gridCol>
              </a:tblGrid>
              <a:tr h="522899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dao </a:t>
                      </a:r>
                      <a:r>
                        <a:rPr lang="vi-VN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trong 10s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dao </a:t>
                      </a:r>
                      <a:r>
                        <a:rPr lang="vi-VN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trong 1 s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03383"/>
                  </a:ext>
                </a:extLst>
              </a:tr>
              <a:tr h="690516"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682203"/>
                  </a:ext>
                </a:extLst>
              </a:tr>
              <a:tr h="522899"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8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5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C5FDDDA-4EAA-4C46-B2F7-46EA59B6035B}"/>
              </a:ext>
            </a:extLst>
          </p:cNvPr>
          <p:cNvSpPr txBox="1"/>
          <p:nvPr/>
        </p:nvSpPr>
        <p:spPr>
          <a:xfrm>
            <a:off x="598364" y="76573"/>
            <a:ext cx="11463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1 giây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;    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0818720-E845-46C9-9380-B1E5A277D50C}"/>
              </a:ext>
            </a:extLst>
          </p:cNvPr>
          <p:cNvSpPr txBox="1"/>
          <p:nvPr/>
        </p:nvSpPr>
        <p:spPr>
          <a:xfrm>
            <a:off x="363508" y="1158628"/>
            <a:ext cx="3414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B4447C1-78D4-4362-85E3-721C107F94E2}"/>
              </a:ext>
            </a:extLst>
          </p:cNvPr>
          <p:cNvSpPr txBox="1"/>
          <p:nvPr/>
        </p:nvSpPr>
        <p:spPr>
          <a:xfrm>
            <a:off x="363508" y="1714851"/>
            <a:ext cx="753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nhiêu?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3BF3A5C-5DAE-488B-B251-8B99CD0A926B}"/>
              </a:ext>
            </a:extLst>
          </p:cNvPr>
          <p:cNvSpPr txBox="1"/>
          <p:nvPr/>
        </p:nvSpPr>
        <p:spPr>
          <a:xfrm>
            <a:off x="364137" y="2358957"/>
            <a:ext cx="114637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nhanh hơn? Con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hơn? 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B72D17-C62D-475A-961A-71383A1C5CA7}"/>
              </a:ext>
            </a:extLst>
          </p:cNvPr>
          <p:cNvSpPr txBox="1"/>
          <p:nvPr/>
        </p:nvSpPr>
        <p:spPr>
          <a:xfrm>
            <a:off x="493432" y="3443237"/>
            <a:ext cx="11463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nhanh hơn. 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C2F418A-4421-457C-888E-F5130B801AAD}"/>
              </a:ext>
            </a:extLst>
          </p:cNvPr>
          <p:cNvSpPr txBox="1"/>
          <p:nvPr/>
        </p:nvSpPr>
        <p:spPr>
          <a:xfrm>
            <a:off x="493432" y="4655385"/>
            <a:ext cx="3414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DC162E4-AEFF-404D-AC56-2900D280157B}"/>
              </a:ext>
            </a:extLst>
          </p:cNvPr>
          <p:cNvSpPr txBox="1"/>
          <p:nvPr/>
        </p:nvSpPr>
        <p:spPr>
          <a:xfrm>
            <a:off x="728272" y="5438772"/>
            <a:ext cx="11463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nhanh,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. . .</a:t>
            </a:r>
          </a:p>
          <a:p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. . . 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0A65579-4304-40D5-A729-FA645E6D202B}"/>
              </a:ext>
            </a:extLst>
          </p:cNvPr>
          <p:cNvSpPr txBox="1"/>
          <p:nvPr/>
        </p:nvSpPr>
        <p:spPr>
          <a:xfrm>
            <a:off x="9564965" y="5357806"/>
            <a:ext cx="928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ED3EF1E-D81D-4154-B35F-4F855D77775B}"/>
              </a:ext>
            </a:extLst>
          </p:cNvPr>
          <p:cNvSpPr txBox="1"/>
          <p:nvPr/>
        </p:nvSpPr>
        <p:spPr>
          <a:xfrm>
            <a:off x="9564965" y="5952795"/>
            <a:ext cx="928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850FBD3-C33C-4AA2-938B-182D05BD17EA}"/>
              </a:ext>
            </a:extLst>
          </p:cNvPr>
          <p:cNvSpPr txBox="1"/>
          <p:nvPr/>
        </p:nvSpPr>
        <p:spPr>
          <a:xfrm>
            <a:off x="311671" y="56682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3E0BED1-A5D3-4E32-9ABE-BE3B1B73662B}"/>
              </a:ext>
            </a:extLst>
          </p:cNvPr>
          <p:cNvSpPr txBox="1"/>
          <p:nvPr/>
        </p:nvSpPr>
        <p:spPr>
          <a:xfrm>
            <a:off x="439711" y="601039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241C064-C937-4B16-B771-51326F364894}"/>
              </a:ext>
            </a:extLst>
          </p:cNvPr>
          <p:cNvSpPr txBox="1"/>
          <p:nvPr/>
        </p:nvSpPr>
        <p:spPr>
          <a:xfrm>
            <a:off x="439711" y="1136363"/>
            <a:ext cx="11147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10.7 mô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đo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0,05 giây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1245B6E-9DEE-44D5-B6FA-4ED3DE0D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11" y="2336692"/>
            <a:ext cx="11433748" cy="338494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840C8DF-F56D-4FBE-8610-E4D16974314B}"/>
              </a:ext>
            </a:extLst>
          </p:cNvPr>
          <p:cNvSpPr txBox="1"/>
          <p:nvPr/>
        </p:nvSpPr>
        <p:spPr>
          <a:xfrm>
            <a:off x="379126" y="5933795"/>
            <a:ext cx="11433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GB" sz="32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6ADBD7E-BFDE-4063-8B09-D15D8B3B34C5}"/>
              </a:ext>
            </a:extLst>
          </p:cNvPr>
          <p:cNvSpPr txBox="1"/>
          <p:nvPr/>
        </p:nvSpPr>
        <p:spPr>
          <a:xfrm>
            <a:off x="392866" y="3962442"/>
            <a:ext cx="11568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giây âm thoa dao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440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GB" sz="32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12FDDD9-D59B-4641-B69C-4005A20D050F}"/>
              </a:ext>
            </a:extLst>
          </p:cNvPr>
          <p:cNvSpPr txBox="1"/>
          <p:nvPr/>
        </p:nvSpPr>
        <p:spPr>
          <a:xfrm>
            <a:off x="379126" y="156245"/>
            <a:ext cx="11568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 22 : 0,05 = 440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C40F5BB-81FA-4FDB-9419-A20A17D52C3F}"/>
              </a:ext>
            </a:extLst>
          </p:cNvPr>
          <p:cNvSpPr txBox="1"/>
          <p:nvPr/>
        </p:nvSpPr>
        <p:spPr>
          <a:xfrm>
            <a:off x="379126" y="756232"/>
            <a:ext cx="11433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ghi trên âm thoa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4659FA-083D-4773-B1EC-2D62307AE66A}"/>
              </a:ext>
            </a:extLst>
          </p:cNvPr>
          <p:cNvSpPr txBox="1"/>
          <p:nvPr/>
        </p:nvSpPr>
        <p:spPr>
          <a:xfrm>
            <a:off x="446581" y="1310461"/>
            <a:ext cx="11568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D1CC73-8173-4120-85EB-1BB78C305E21}"/>
              </a:ext>
            </a:extLst>
          </p:cNvPr>
          <p:cNvSpPr txBox="1"/>
          <p:nvPr/>
        </p:nvSpPr>
        <p:spPr>
          <a:xfrm>
            <a:off x="446581" y="1933601"/>
            <a:ext cx="11433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ghi trên âm thoa cho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F2A344B-C0E5-4DD6-A29D-2FCC06BE7FAE}"/>
              </a:ext>
            </a:extLst>
          </p:cNvPr>
          <p:cNvSpPr txBox="1"/>
          <p:nvPr/>
        </p:nvSpPr>
        <p:spPr>
          <a:xfrm>
            <a:off x="460321" y="2601978"/>
            <a:ext cx="11433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440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A0F5B75-BF56-4EF3-A3A4-5CF44A7AA117}"/>
              </a:ext>
            </a:extLst>
          </p:cNvPr>
          <p:cNvSpPr txBox="1"/>
          <p:nvPr/>
        </p:nvSpPr>
        <p:spPr>
          <a:xfrm>
            <a:off x="406605" y="4722741"/>
            <a:ext cx="115549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:Âm do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 . . . . . . .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. . . . . …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ghi trên âm thoa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2107A52-E438-4779-9361-A353FC62193B}"/>
              </a:ext>
            </a:extLst>
          </p:cNvPr>
          <p:cNvSpPr txBox="1"/>
          <p:nvPr/>
        </p:nvSpPr>
        <p:spPr>
          <a:xfrm>
            <a:off x="1608947" y="5218376"/>
            <a:ext cx="1723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9C61033-4125-46C2-A906-0DAAD5947D0B}"/>
              </a:ext>
            </a:extLst>
          </p:cNvPr>
          <p:cNvSpPr txBox="1"/>
          <p:nvPr/>
        </p:nvSpPr>
        <p:spPr>
          <a:xfrm>
            <a:off x="9173978" y="4669036"/>
            <a:ext cx="1723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217595-B6BF-4E20-AAC2-F08DC8BF223B}"/>
              </a:ext>
            </a:extLst>
          </p:cNvPr>
          <p:cNvSpPr txBox="1"/>
          <p:nvPr/>
        </p:nvSpPr>
        <p:spPr>
          <a:xfrm>
            <a:off x="527775" y="3286526"/>
            <a:ext cx="11433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440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2AA946B-B48C-42F0-8645-EB32FD0CF0F1}"/>
              </a:ext>
            </a:extLst>
          </p:cNvPr>
          <p:cNvSpPr txBox="1"/>
          <p:nvPr/>
        </p:nvSpPr>
        <p:spPr>
          <a:xfrm>
            <a:off x="405987" y="67456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3: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025C34F-FC74-4458-9791-5F9A8C2B19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" y="646700"/>
            <a:ext cx="11355036" cy="35955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DCE9F3-9D1F-4A8C-AA35-1AC888C76779}"/>
              </a:ext>
            </a:extLst>
          </p:cNvPr>
          <p:cNvSpPr txBox="1"/>
          <p:nvPr/>
        </p:nvSpPr>
        <p:spPr>
          <a:xfrm>
            <a:off x="418482" y="4498294"/>
            <a:ext cx="1135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A 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		2  :  0,01 = 200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A5D565A-45BB-4AE5-B030-E157042B12DB}"/>
              </a:ext>
            </a:extLst>
          </p:cNvPr>
          <p:cNvSpPr txBox="1"/>
          <p:nvPr/>
        </p:nvSpPr>
        <p:spPr>
          <a:xfrm>
            <a:off x="389592" y="5241804"/>
            <a:ext cx="11571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B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		5  :  0,01 = 500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E0BA6EC-DA42-4DD0-AFAB-04678DE72CF1}"/>
              </a:ext>
            </a:extLst>
          </p:cNvPr>
          <p:cNvSpPr txBox="1"/>
          <p:nvPr/>
        </p:nvSpPr>
        <p:spPr>
          <a:xfrm>
            <a:off x="405987" y="5985314"/>
            <a:ext cx="11554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A 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		10  :  0,01 = 1000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B7B180E-D069-4BA7-BA18-F689C83DCA3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r="3753"/>
          <a:stretch/>
        </p:blipFill>
        <p:spPr bwMode="auto">
          <a:xfrm>
            <a:off x="6096001" y="161349"/>
            <a:ext cx="5746230" cy="3267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50C0763-1A4C-4E38-A44B-36A70B331036}"/>
              </a:ext>
            </a:extLst>
          </p:cNvPr>
          <p:cNvSpPr txBox="1"/>
          <p:nvPr/>
        </p:nvSpPr>
        <p:spPr>
          <a:xfrm>
            <a:off x="473284" y="575801"/>
            <a:ext cx="56227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do dây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theo đơn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dây </a:t>
            </a:r>
          </a:p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82,4 – </a:t>
            </a:r>
          </a:p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 – 147 – 196 – 247 – 330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8196176-0FBF-45D8-B3DB-4D831AAA2F4A}"/>
              </a:ext>
            </a:extLst>
          </p:cNvPr>
          <p:cNvSpPr txBox="1"/>
          <p:nvPr/>
        </p:nvSpPr>
        <p:spPr>
          <a:xfrm>
            <a:off x="473285" y="21926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4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4BA366A-22CC-4216-A103-0F1A9BD076E7}"/>
              </a:ext>
            </a:extLst>
          </p:cNvPr>
          <p:cNvSpPr txBox="1"/>
          <p:nvPr/>
        </p:nvSpPr>
        <p:spPr>
          <a:xfrm>
            <a:off x="473284" y="2748139"/>
            <a:ext cx="11554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</a:t>
            </a:r>
          </a:p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(âm nghe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hay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513C31D-B6AB-455E-8CA2-EB54BD60FE31}"/>
              </a:ext>
            </a:extLst>
          </p:cNvPr>
          <p:cNvSpPr txBox="1"/>
          <p:nvPr/>
        </p:nvSpPr>
        <p:spPr>
          <a:xfrm>
            <a:off x="623342" y="4475194"/>
            <a:ext cx="11568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âm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</a:t>
            </a:r>
          </a:p>
          <a:p>
            <a:pPr>
              <a:spcAft>
                <a:spcPts val="0"/>
              </a:spcAft>
            </a:pP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cao,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5ABE1DD-AC43-4A4C-88E9-9F132831DA9D}"/>
              </a:ext>
            </a:extLst>
          </p:cNvPr>
          <p:cNvSpPr txBox="1"/>
          <p:nvPr/>
        </p:nvSpPr>
        <p:spPr>
          <a:xfrm>
            <a:off x="473284" y="5569704"/>
            <a:ext cx="11554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xét:Ta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(âm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khi âm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cao (âm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khi âm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9068A95-4886-4653-8954-9179BBD8440D}"/>
              </a:ext>
            </a:extLst>
          </p:cNvPr>
          <p:cNvSpPr txBox="1"/>
          <p:nvPr/>
        </p:nvSpPr>
        <p:spPr>
          <a:xfrm>
            <a:off x="623342" y="6068127"/>
            <a:ext cx="952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A37CE35-ACB3-469D-8B64-CECDDB448EF7}"/>
              </a:ext>
            </a:extLst>
          </p:cNvPr>
          <p:cNvSpPr txBox="1"/>
          <p:nvPr/>
        </p:nvSpPr>
        <p:spPr>
          <a:xfrm>
            <a:off x="10987792" y="6076553"/>
            <a:ext cx="854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1197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VNI-Times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KIẾN THỨC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Thi Man GV</dc:creator>
  <cp:lastModifiedBy>phamt</cp:lastModifiedBy>
  <cp:revision>48</cp:revision>
  <dcterms:created xsi:type="dcterms:W3CDTF">2020-08-19T08:00:38Z</dcterms:created>
  <dcterms:modified xsi:type="dcterms:W3CDTF">2021-11-14T16:16:37Z</dcterms:modified>
</cp:coreProperties>
</file>